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ibernate" panose="02000503000000000000" charset="0"/>
      <p:regular r:id="rId10"/>
    </p:embeddedFont>
    <p:embeddedFont>
      <p:font typeface="나눔손글씨 가람연꽃" panose="02000503000000000000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121" autoAdjust="0"/>
  </p:normalViewPr>
  <p:slideViewPr>
    <p:cSldViewPr>
      <p:cViewPr varScale="1">
        <p:scale>
          <a:sx n="64" d="100"/>
          <a:sy n="64" d="100"/>
        </p:scale>
        <p:origin x="2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CBCE7-DECF-4388-89FE-AACF6BE66EC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DE87-E539-4092-BC01-F84F80CD0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2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8DE87-E539-4092-BC01-F84F80CD0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0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32863" y="4598768"/>
            <a:ext cx="13022273" cy="1380354"/>
            <a:chOff x="0" y="0"/>
            <a:chExt cx="2990689" cy="3170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0689" cy="317012"/>
            </a:xfrm>
            <a:custGeom>
              <a:avLst/>
              <a:gdLst/>
              <a:ahLst/>
              <a:cxnLst/>
              <a:rect l="l" t="t" r="r" b="b"/>
              <a:pathLst>
                <a:path w="2990689" h="317012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42733" y="6305754"/>
            <a:ext cx="8602534" cy="142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2D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게임프로그래밍 </a:t>
            </a:r>
            <a:r>
              <a:rPr lang="en-US" altLang="ko-KR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1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차 발표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2022184027 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이병욱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22129" y="3327969"/>
            <a:ext cx="12043743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76"/>
              </a:lnSpc>
              <a:spcBef>
                <a:spcPct val="0"/>
              </a:spcBef>
            </a:pPr>
            <a:r>
              <a:rPr lang="en-US" sz="19065" dirty="0">
                <a:solidFill>
                  <a:srgbClr val="404040"/>
                </a:solidFill>
                <a:latin typeface="Hibernate"/>
              </a:rPr>
              <a:t>THE MOUNTAIN MAN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6027349" y="8292256"/>
            <a:ext cx="3020519" cy="2793980"/>
          </a:xfrm>
          <a:custGeom>
            <a:avLst/>
            <a:gdLst/>
            <a:ahLst/>
            <a:cxnLst/>
            <a:rect l="l" t="t" r="r" b="b"/>
            <a:pathLst>
              <a:path w="3020519" h="2793980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-886757" y="-2855618"/>
            <a:ext cx="4468392" cy="4367853"/>
          </a:xfrm>
          <a:custGeom>
            <a:avLst/>
            <a:gdLst/>
            <a:ahLst/>
            <a:cxnLst/>
            <a:rect l="l" t="t" r="r" b="b"/>
            <a:pathLst>
              <a:path w="4468392" h="4367853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518487" y="-1606223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 rot="-10800000">
            <a:off x="16027349" y="-1201274"/>
            <a:ext cx="4270056" cy="3746974"/>
          </a:xfrm>
          <a:custGeom>
            <a:avLst/>
            <a:gdLst/>
            <a:ahLst/>
            <a:cxnLst/>
            <a:rect l="l" t="t" r="r" b="b"/>
            <a:pathLst>
              <a:path w="4270056" h="3746974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158580" y="1381388"/>
            <a:ext cx="11970837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DEVELOPEMENT SCHEDULE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5696B9D-9F25-FAEB-743C-7C0F4F880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2263"/>
              </p:ext>
            </p:extLst>
          </p:nvPr>
        </p:nvGraphicFramePr>
        <p:xfrm>
          <a:off x="2481972" y="3543300"/>
          <a:ext cx="13324051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628">
                  <a:extLst>
                    <a:ext uri="{9D8B030D-6E8A-4147-A177-3AD203B41FA5}">
                      <a16:colId xmlns:a16="http://schemas.microsoft.com/office/drawing/2014/main" val="3368435915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118378024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4264040374"/>
                    </a:ext>
                  </a:extLst>
                </a:gridCol>
                <a:gridCol w="1175623">
                  <a:extLst>
                    <a:ext uri="{9D8B030D-6E8A-4147-A177-3AD203B41FA5}">
                      <a16:colId xmlns:a16="http://schemas.microsoft.com/office/drawing/2014/main" val="402545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진행 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개발 시작할 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구현 세부 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진행률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43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기획 및 객체 추상화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시스템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 구상 및 기획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8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 개발 및 파일 세분화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5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3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 객체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 그래픽 리소스 제작 및 객체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4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 객체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 그래픽 리소스 제작 및 객체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15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문제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클리어 조건 구현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파일 읽기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49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시스템 개발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파일 쓰기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 제작 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디자인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80%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8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커스터마이징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캐릭터 커스터마이징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시스템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11584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CD5B4572-077A-FD44-6C64-BE07247929BA}"/>
              </a:ext>
            </a:extLst>
          </p:cNvPr>
          <p:cNvSpPr txBox="1"/>
          <p:nvPr/>
        </p:nvSpPr>
        <p:spPr>
          <a:xfrm>
            <a:off x="11895307" y="8915280"/>
            <a:ext cx="3910716" cy="72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평균 </a:t>
            </a:r>
            <a:r>
              <a:rPr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50.625</a:t>
            </a:r>
            <a:r>
              <a:rPr lang="en-US" altLang="ko-KR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% </a:t>
            </a:r>
            <a:r>
              <a:rPr lang="ko-KR" altLang="en-US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개발 완료 </a:t>
            </a: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112705"/>
            <a:chOff x="0" y="0"/>
            <a:chExt cx="3250286" cy="13465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148828" y="1418113"/>
            <a:ext cx="7990345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COMMITS GRAPH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08AB35-134B-8525-8D5A-F4AAF20BA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622" y="4032038"/>
            <a:ext cx="6122943" cy="42561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9833</TotalTime>
  <Words>133</Words>
  <Application>Microsoft Office PowerPoint</Application>
  <PresentationFormat>사용자 지정</PresentationFormat>
  <Paragraphs>43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Calibri</vt:lpstr>
      <vt:lpstr>Arial</vt:lpstr>
      <vt:lpstr>Hibernate</vt:lpstr>
      <vt:lpstr>맑은 고딕</vt:lpstr>
      <vt:lpstr>나눔손글씨 가람연꽃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Watercolor Creative Project Presentation</dc:title>
  <cp:lastModifiedBy>이병욱(2022184027)</cp:lastModifiedBy>
  <cp:revision>4</cp:revision>
  <dcterms:created xsi:type="dcterms:W3CDTF">2006-08-16T00:00:00Z</dcterms:created>
  <dcterms:modified xsi:type="dcterms:W3CDTF">2023-11-14T13:56:53Z</dcterms:modified>
  <dc:identifier>DAFwTpy4C9s</dc:identifier>
</cp:coreProperties>
</file>